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56" r:id="rId2"/>
    <p:sldId id="267" r:id="rId3"/>
    <p:sldId id="260" r:id="rId4"/>
    <p:sldId id="276" r:id="rId5"/>
    <p:sldId id="277" r:id="rId6"/>
    <p:sldId id="278" r:id="rId7"/>
    <p:sldId id="280" r:id="rId8"/>
    <p:sldId id="279" r:id="rId9"/>
    <p:sldId id="270" r:id="rId10"/>
    <p:sldId id="275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8562FA-5507-4CF4-B9FB-142A1F0EEEE5}" type="datetimeFigureOut">
              <a:rPr lang="en-US"/>
              <a:pPr>
                <a:defRPr/>
              </a:pPr>
              <a:t>8/10/2009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F7038C-B828-49FA-A040-782DCAF2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Suggested sites: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http://www.chem4kids.com/files/matter_intro.html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http://www.usoe.k12.ut.us/CURR/SCIENCE/sciber00/8th/matter/sciber/intro.htm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863BE-775A-4986-BE57-986FB9B9C56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16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401-3823-4163-A948-B7E11B7B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F422-EB76-4C18-AFE2-27FE29F6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ED7E-60DF-43C9-8599-3C11FFD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68D2-9B9B-46EE-AC7C-60499308D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2080-7F10-4DA8-9C33-343F37948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A2C8-044E-4104-BB6A-0A5F3A265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41CD-EEB5-4B1C-BB65-6E351766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6033-2F4B-4431-A30E-72C005E8C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9274-2C76-44AF-86FF-77E276525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0F91-BDE4-4EE7-8F62-23E373CE4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21B6-7351-4726-9249-8898CCF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8BEF-0097-4336-9F39-C517C33EE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3D0D698-95CA-4F6A-A93F-B83A3FD6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loersch@smokyhill.or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knowit.com/educational-songs/play-educational-song.php?song=Solid,%20Liquid,%20Ga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.edu/physics/2000/bec/temperatur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smtClean="0"/>
              <a:t>States of Matter</a:t>
            </a:r>
          </a:p>
        </p:txBody>
      </p:sp>
      <p:pic>
        <p:nvPicPr>
          <p:cNvPr id="3075" name="Picture 6" descr="g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24400"/>
            <a:ext cx="2133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895600" y="38862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7.2.1.1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67640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243840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1676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2438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20574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28194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20574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28194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Oval 19"/>
          <p:cNvSpPr>
            <a:spLocks noChangeArrowheads="1"/>
          </p:cNvSpPr>
          <p:nvPr/>
        </p:nvSpPr>
        <p:spPr bwMode="auto">
          <a:xfrm>
            <a:off x="79248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Oval 20"/>
          <p:cNvSpPr>
            <a:spLocks noChangeArrowheads="1"/>
          </p:cNvSpPr>
          <p:nvPr/>
        </p:nvSpPr>
        <p:spPr bwMode="auto">
          <a:xfrm>
            <a:off x="701040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Oval 21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Oval 22"/>
          <p:cNvSpPr>
            <a:spLocks noChangeArrowheads="1"/>
          </p:cNvSpPr>
          <p:nvPr/>
        </p:nvSpPr>
        <p:spPr bwMode="auto">
          <a:xfrm>
            <a:off x="76200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Oval 23"/>
          <p:cNvSpPr>
            <a:spLocks noChangeArrowheads="1"/>
          </p:cNvSpPr>
          <p:nvPr/>
        </p:nvSpPr>
        <p:spPr bwMode="auto">
          <a:xfrm>
            <a:off x="64770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Oval 24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Oval 25"/>
          <p:cNvSpPr>
            <a:spLocks noChangeArrowheads="1"/>
          </p:cNvSpPr>
          <p:nvPr/>
        </p:nvSpPr>
        <p:spPr bwMode="auto">
          <a:xfrm>
            <a:off x="34290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Oval 26"/>
          <p:cNvSpPr>
            <a:spLocks noChangeArrowheads="1"/>
          </p:cNvSpPr>
          <p:nvPr/>
        </p:nvSpPr>
        <p:spPr bwMode="auto">
          <a:xfrm>
            <a:off x="31242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Oval 27"/>
          <p:cNvSpPr>
            <a:spLocks noChangeArrowheads="1"/>
          </p:cNvSpPr>
          <p:nvPr/>
        </p:nvSpPr>
        <p:spPr bwMode="auto">
          <a:xfrm>
            <a:off x="281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Oval 28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Oval 29"/>
          <p:cNvSpPr>
            <a:spLocks noChangeArrowheads="1"/>
          </p:cNvSpPr>
          <p:nvPr/>
        </p:nvSpPr>
        <p:spPr bwMode="auto">
          <a:xfrm>
            <a:off x="5867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Oval 30"/>
          <p:cNvSpPr>
            <a:spLocks noChangeArrowheads="1"/>
          </p:cNvSpPr>
          <p:nvPr/>
        </p:nvSpPr>
        <p:spPr bwMode="auto">
          <a:xfrm>
            <a:off x="64008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Oval 31"/>
          <p:cNvSpPr>
            <a:spLocks noChangeArrowheads="1"/>
          </p:cNvSpPr>
          <p:nvPr/>
        </p:nvSpPr>
        <p:spPr bwMode="auto">
          <a:xfrm>
            <a:off x="571500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Oval 32"/>
          <p:cNvSpPr>
            <a:spLocks noChangeArrowheads="1"/>
          </p:cNvSpPr>
          <p:nvPr/>
        </p:nvSpPr>
        <p:spPr bwMode="auto">
          <a:xfrm>
            <a:off x="76962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Oval 33"/>
          <p:cNvSpPr>
            <a:spLocks noChangeArrowheads="1"/>
          </p:cNvSpPr>
          <p:nvPr/>
        </p:nvSpPr>
        <p:spPr bwMode="auto">
          <a:xfrm>
            <a:off x="69342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313" name="Straight Connector 35"/>
          <p:cNvCxnSpPr>
            <a:cxnSpLocks noChangeShapeType="1"/>
            <a:stCxn id="12290" idx="3"/>
            <a:endCxn id="12291" idx="3"/>
          </p:cNvCxnSpPr>
          <p:nvPr/>
        </p:nvCxnSpPr>
        <p:spPr bwMode="auto">
          <a:xfrm rot="16200000" flipH="1">
            <a:off x="2091531" y="804069"/>
            <a:ext cx="1588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4" name="Straight Connector 37"/>
          <p:cNvCxnSpPr>
            <a:cxnSpLocks noChangeShapeType="1"/>
            <a:stCxn id="12292" idx="7"/>
            <a:endCxn id="12293" idx="1"/>
          </p:cNvCxnSpPr>
          <p:nvPr/>
        </p:nvCxnSpPr>
        <p:spPr bwMode="auto">
          <a:xfrm rot="5400000" flipH="1" flipV="1">
            <a:off x="2171700" y="1333501"/>
            <a:ext cx="1587" cy="601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5" name="Straight Connector 39"/>
          <p:cNvCxnSpPr>
            <a:cxnSpLocks noChangeShapeType="1"/>
            <a:stCxn id="12290" idx="3"/>
            <a:endCxn id="12292" idx="3"/>
          </p:cNvCxnSpPr>
          <p:nvPr/>
        </p:nvCxnSpPr>
        <p:spPr bwMode="auto">
          <a:xfrm rot="5400000">
            <a:off x="1405732" y="1489869"/>
            <a:ext cx="609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6" name="Straight Connector 41"/>
          <p:cNvCxnSpPr>
            <a:cxnSpLocks noChangeShapeType="1"/>
            <a:stCxn id="12291" idx="4"/>
            <a:endCxn id="12293" idx="0"/>
          </p:cNvCxnSpPr>
          <p:nvPr/>
        </p:nvCxnSpPr>
        <p:spPr bwMode="auto">
          <a:xfrm rot="5400000">
            <a:off x="2362201" y="1409700"/>
            <a:ext cx="381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7" name="Straight Connector 43"/>
          <p:cNvCxnSpPr>
            <a:cxnSpLocks noChangeShapeType="1"/>
            <a:stCxn id="12294" idx="6"/>
            <a:endCxn id="12295" idx="2"/>
          </p:cNvCxnSpPr>
          <p:nvPr/>
        </p:nvCxnSpPr>
        <p:spPr bwMode="auto">
          <a:xfrm>
            <a:off x="2286000" y="14097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8" name="Straight Connector 45"/>
          <p:cNvCxnSpPr>
            <a:cxnSpLocks noChangeShapeType="1"/>
            <a:stCxn id="12296" idx="6"/>
            <a:endCxn id="12297" idx="2"/>
          </p:cNvCxnSpPr>
          <p:nvPr/>
        </p:nvCxnSpPr>
        <p:spPr bwMode="auto">
          <a:xfrm>
            <a:off x="2286000" y="19431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9" name="Straight Connector 47"/>
          <p:cNvCxnSpPr>
            <a:cxnSpLocks noChangeShapeType="1"/>
            <a:stCxn id="12294" idx="4"/>
            <a:endCxn id="12296" idx="4"/>
          </p:cNvCxnSpPr>
          <p:nvPr/>
        </p:nvCxnSpPr>
        <p:spPr bwMode="auto">
          <a:xfrm rot="5400000">
            <a:off x="1905001" y="1790700"/>
            <a:ext cx="533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0" name="Straight Connector 49"/>
          <p:cNvCxnSpPr>
            <a:cxnSpLocks noChangeShapeType="1"/>
            <a:stCxn id="12295" idx="5"/>
            <a:endCxn id="12297" idx="7"/>
          </p:cNvCxnSpPr>
          <p:nvPr/>
        </p:nvCxnSpPr>
        <p:spPr bwMode="auto">
          <a:xfrm rot="5400000">
            <a:off x="2827338" y="1676400"/>
            <a:ext cx="37306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Straight Connector 51"/>
          <p:cNvCxnSpPr>
            <a:cxnSpLocks noChangeShapeType="1"/>
            <a:stCxn id="12292" idx="5"/>
            <a:endCxn id="12296" idx="2"/>
          </p:cNvCxnSpPr>
          <p:nvPr/>
        </p:nvCxnSpPr>
        <p:spPr bwMode="auto">
          <a:xfrm rot="16200000" flipH="1">
            <a:off x="1890713" y="1776413"/>
            <a:ext cx="147637" cy="185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2" name="Straight Connector 54"/>
          <p:cNvCxnSpPr>
            <a:cxnSpLocks noChangeShapeType="1"/>
            <a:stCxn id="12290" idx="3"/>
            <a:endCxn id="12294" idx="2"/>
          </p:cNvCxnSpPr>
          <p:nvPr/>
        </p:nvCxnSpPr>
        <p:spPr bwMode="auto">
          <a:xfrm rot="16200000" flipH="1">
            <a:off x="1771650" y="1123951"/>
            <a:ext cx="223837" cy="347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3" name="Straight Connector 56"/>
          <p:cNvCxnSpPr>
            <a:cxnSpLocks noChangeShapeType="1"/>
            <a:stCxn id="12291" idx="5"/>
            <a:endCxn id="12295" idx="1"/>
          </p:cNvCxnSpPr>
          <p:nvPr/>
        </p:nvCxnSpPr>
        <p:spPr bwMode="auto">
          <a:xfrm rot="16200000" flipH="1">
            <a:off x="2671763" y="1147763"/>
            <a:ext cx="142875" cy="219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4" name="Straight Connector 58"/>
          <p:cNvCxnSpPr>
            <a:cxnSpLocks noChangeShapeType="1"/>
            <a:stCxn id="12293" idx="7"/>
            <a:endCxn id="12297" idx="7"/>
          </p:cNvCxnSpPr>
          <p:nvPr/>
        </p:nvCxnSpPr>
        <p:spPr bwMode="auto">
          <a:xfrm rot="16200000" flipH="1">
            <a:off x="2709863" y="1557338"/>
            <a:ext cx="2286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5" name="Curved Connector 64"/>
          <p:cNvCxnSpPr>
            <a:cxnSpLocks noChangeShapeType="1"/>
            <a:stCxn id="12299" idx="5"/>
            <a:endCxn id="12301" idx="0"/>
          </p:cNvCxnSpPr>
          <p:nvPr/>
        </p:nvCxnSpPr>
        <p:spPr bwMode="auto">
          <a:xfrm rot="16200000" flipH="1">
            <a:off x="7300913" y="1090613"/>
            <a:ext cx="338137" cy="528637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6" name="Curved Connector 66"/>
          <p:cNvCxnSpPr>
            <a:cxnSpLocks noChangeShapeType="1"/>
            <a:stCxn id="12301" idx="4"/>
          </p:cNvCxnSpPr>
          <p:nvPr/>
        </p:nvCxnSpPr>
        <p:spPr bwMode="auto">
          <a:xfrm rot="16200000" flipH="1">
            <a:off x="7600950" y="1885950"/>
            <a:ext cx="609600" cy="3429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7" name="Shape 68"/>
          <p:cNvCxnSpPr>
            <a:cxnSpLocks noChangeShapeType="1"/>
            <a:stCxn id="12298" idx="3"/>
            <a:endCxn id="12300" idx="6"/>
          </p:cNvCxnSpPr>
          <p:nvPr/>
        </p:nvCxnSpPr>
        <p:spPr bwMode="auto">
          <a:xfrm rot="5400000" flipH="1">
            <a:off x="7558087" y="2081213"/>
            <a:ext cx="309563" cy="490538"/>
          </a:xfrm>
          <a:prstGeom prst="curvedConnector4">
            <a:avLst>
              <a:gd name="adj1" fmla="val -73880"/>
              <a:gd name="adj2" fmla="val 5341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8" name="Shape 70"/>
          <p:cNvCxnSpPr>
            <a:cxnSpLocks noChangeShapeType="1"/>
            <a:stCxn id="12300" idx="3"/>
          </p:cNvCxnSpPr>
          <p:nvPr/>
        </p:nvCxnSpPr>
        <p:spPr bwMode="auto">
          <a:xfrm rot="5400000" flipH="1">
            <a:off x="6815137" y="1795463"/>
            <a:ext cx="195263" cy="719138"/>
          </a:xfrm>
          <a:prstGeom prst="curvedConnector4">
            <a:avLst>
              <a:gd name="adj1" fmla="val -117157"/>
              <a:gd name="adj2" fmla="val 5232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9" name="Curved Connector 72"/>
          <p:cNvCxnSpPr>
            <a:cxnSpLocks noChangeShapeType="1"/>
            <a:stCxn id="12299" idx="3"/>
            <a:endCxn id="12302" idx="0"/>
          </p:cNvCxnSpPr>
          <p:nvPr/>
        </p:nvCxnSpPr>
        <p:spPr bwMode="auto">
          <a:xfrm rot="5400000">
            <a:off x="6496050" y="1281113"/>
            <a:ext cx="642937" cy="45243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30" name="Straight Arrow Connector 75"/>
          <p:cNvCxnSpPr>
            <a:cxnSpLocks noChangeShapeType="1"/>
            <a:stCxn id="12303" idx="3"/>
          </p:cNvCxnSpPr>
          <p:nvPr/>
        </p:nvCxnSpPr>
        <p:spPr bwMode="auto">
          <a:xfrm rot="5400000" flipH="1">
            <a:off x="1862137" y="4157663"/>
            <a:ext cx="576263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31" name="Straight Arrow Connector 78"/>
          <p:cNvCxnSpPr>
            <a:cxnSpLocks noChangeShapeType="1"/>
            <a:stCxn id="12306" idx="6"/>
          </p:cNvCxnSpPr>
          <p:nvPr/>
        </p:nvCxnSpPr>
        <p:spPr bwMode="auto">
          <a:xfrm flipV="1">
            <a:off x="3048000" y="4419600"/>
            <a:ext cx="304800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32" name="Straight Arrow Connector 80"/>
          <p:cNvCxnSpPr>
            <a:cxnSpLocks noChangeShapeType="1"/>
            <a:stCxn id="12304" idx="5"/>
          </p:cNvCxnSpPr>
          <p:nvPr/>
        </p:nvCxnSpPr>
        <p:spPr bwMode="auto">
          <a:xfrm rot="5400000">
            <a:off x="3357563" y="4838700"/>
            <a:ext cx="109537" cy="423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33" name="Straight Arrow Connector 82"/>
          <p:cNvCxnSpPr>
            <a:cxnSpLocks noChangeShapeType="1"/>
            <a:stCxn id="12305" idx="4"/>
          </p:cNvCxnSpPr>
          <p:nvPr/>
        </p:nvCxnSpPr>
        <p:spPr bwMode="auto">
          <a:xfrm rot="16200000" flipH="1">
            <a:off x="3295650" y="5581650"/>
            <a:ext cx="152400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34" name="Straight Arrow Connector 84"/>
          <p:cNvCxnSpPr>
            <a:cxnSpLocks noChangeShapeType="1"/>
            <a:stCxn id="12307" idx="5"/>
          </p:cNvCxnSpPr>
          <p:nvPr/>
        </p:nvCxnSpPr>
        <p:spPr bwMode="auto">
          <a:xfrm rot="5400000" flipH="1">
            <a:off x="2247900" y="5295900"/>
            <a:ext cx="2714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35" name="Straight Connector 86"/>
          <p:cNvCxnSpPr>
            <a:cxnSpLocks noChangeShapeType="1"/>
          </p:cNvCxnSpPr>
          <p:nvPr/>
        </p:nvCxnSpPr>
        <p:spPr bwMode="auto">
          <a:xfrm rot="16200000" flipH="1">
            <a:off x="5677694" y="4533106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36" name="Straight Connector 88"/>
          <p:cNvCxnSpPr>
            <a:cxnSpLocks noChangeShapeType="1"/>
          </p:cNvCxnSpPr>
          <p:nvPr/>
        </p:nvCxnSpPr>
        <p:spPr bwMode="auto">
          <a:xfrm flipH="1">
            <a:off x="5715000" y="44958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37" name="Straight Connector 90"/>
          <p:cNvCxnSpPr>
            <a:cxnSpLocks noChangeShapeType="1"/>
            <a:stCxn id="12309" idx="1"/>
            <a:endCxn id="12309" idx="5"/>
          </p:cNvCxnSpPr>
          <p:nvPr/>
        </p:nvCxnSpPr>
        <p:spPr bwMode="auto">
          <a:xfrm rot="16200000" flipH="1">
            <a:off x="6478588" y="5335588"/>
            <a:ext cx="377825" cy="377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38" name="Straight Connector 93"/>
          <p:cNvCxnSpPr>
            <a:cxnSpLocks noChangeShapeType="1"/>
            <a:stCxn id="12309" idx="7"/>
          </p:cNvCxnSpPr>
          <p:nvPr/>
        </p:nvCxnSpPr>
        <p:spPr bwMode="auto">
          <a:xfrm rot="-5400000" flipH="1" flipV="1">
            <a:off x="6478588" y="5334000"/>
            <a:ext cx="376237" cy="3794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39" name="Straight Connector 96"/>
          <p:cNvCxnSpPr>
            <a:cxnSpLocks noChangeShapeType="1"/>
            <a:stCxn id="12312" idx="1"/>
            <a:endCxn id="12312" idx="5"/>
          </p:cNvCxnSpPr>
          <p:nvPr/>
        </p:nvCxnSpPr>
        <p:spPr bwMode="auto">
          <a:xfrm rot="16200000" flipH="1">
            <a:off x="6967538" y="4681538"/>
            <a:ext cx="161925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40" name="Straight Connector 98"/>
          <p:cNvCxnSpPr>
            <a:cxnSpLocks noChangeShapeType="1"/>
          </p:cNvCxnSpPr>
          <p:nvPr/>
        </p:nvCxnSpPr>
        <p:spPr bwMode="auto">
          <a:xfrm rot="5400000" flipH="1" flipV="1">
            <a:off x="5924550" y="5124450"/>
            <a:ext cx="80963" cy="195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41" name="Straight Connector 100"/>
          <p:cNvCxnSpPr>
            <a:cxnSpLocks noChangeShapeType="1"/>
            <a:stCxn id="12311" idx="5"/>
            <a:endCxn id="12311" idx="1"/>
          </p:cNvCxnSpPr>
          <p:nvPr/>
        </p:nvCxnSpPr>
        <p:spPr bwMode="auto">
          <a:xfrm rot="5400000" flipH="1">
            <a:off x="7729538" y="5443538"/>
            <a:ext cx="161925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42" name="TextBox 113"/>
          <p:cNvSpPr txBox="1">
            <a:spLocks noChangeArrowheads="1"/>
          </p:cNvSpPr>
          <p:nvPr/>
        </p:nvSpPr>
        <p:spPr bwMode="auto">
          <a:xfrm>
            <a:off x="533400" y="3048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Solid—strong bonds</a:t>
            </a:r>
          </a:p>
        </p:txBody>
      </p:sp>
      <p:sp>
        <p:nvSpPr>
          <p:cNvPr id="12343" name="TextBox 114"/>
          <p:cNvSpPr txBox="1">
            <a:spLocks noChangeArrowheads="1"/>
          </p:cNvSpPr>
          <p:nvPr/>
        </p:nvSpPr>
        <p:spPr bwMode="auto">
          <a:xfrm>
            <a:off x="5486400" y="304800"/>
            <a:ext cx="342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Liquid—weak bonds</a:t>
            </a:r>
          </a:p>
        </p:txBody>
      </p:sp>
      <p:sp>
        <p:nvSpPr>
          <p:cNvPr id="12344" name="TextBox 115"/>
          <p:cNvSpPr txBox="1">
            <a:spLocks noChangeArrowheads="1"/>
          </p:cNvSpPr>
          <p:nvPr/>
        </p:nvSpPr>
        <p:spPr bwMode="auto">
          <a:xfrm>
            <a:off x="990600" y="3352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Gas—no bonds</a:t>
            </a:r>
          </a:p>
        </p:txBody>
      </p:sp>
      <p:sp>
        <p:nvSpPr>
          <p:cNvPr id="12345" name="TextBox 116"/>
          <p:cNvSpPr txBox="1">
            <a:spLocks noChangeArrowheads="1"/>
          </p:cNvSpPr>
          <p:nvPr/>
        </p:nvSpPr>
        <p:spPr bwMode="auto">
          <a:xfrm>
            <a:off x="5029200" y="35052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Plasma—ionization</a:t>
            </a: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HESC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4419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81400" y="3962400"/>
            <a:ext cx="502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Rachel Loersch</a:t>
            </a:r>
          </a:p>
          <a:p>
            <a:r>
              <a:rPr lang="en-US" sz="3200">
                <a:latin typeface="Comic Sans MS" pitchFamily="66" charset="0"/>
                <a:hlinkClick r:id="rId3"/>
              </a:rPr>
              <a:t>rloersch@smokyhill.org</a:t>
            </a:r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(785) 825-9185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t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7627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Gas</a:t>
            </a:r>
            <a:endParaRPr lang="en-US" dirty="0"/>
          </a:p>
        </p:txBody>
      </p:sp>
      <p:pic>
        <p:nvPicPr>
          <p:cNvPr id="5123" name="Picture 6" descr="C:\Documents and Settings\RachelLoersch\Local Settings\Temporary Internet Files\Content.IE5\V09NGHBT\MPj043877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:\Documents and Settings\RachelLoersch\Local Settings\Temporary Internet Files\Content.IE5\N8ZNJVYJ\MPj042764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5023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3733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2362200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 SHESC  2009</a:t>
            </a:r>
          </a:p>
        </p:txBody>
      </p:sp>
      <p:pic>
        <p:nvPicPr>
          <p:cNvPr id="6149" name="Picture 6" descr="C:\Documents and Settings\RachelLoersch\Local Settings\Temporary Internet Files\Content.IE5\WOVG7V0M\MPj043899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3875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  <p:pic>
        <p:nvPicPr>
          <p:cNvPr id="7172" name="Picture 4" descr="C:\Documents and Settings\RachelLoersch\Local Settings\Temporary Internet Files\Content.IE5\SB55A37Q\MPj043305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89563" y="1981200"/>
            <a:ext cx="2746375" cy="4114800"/>
          </a:xfrm>
          <a:noFill/>
        </p:spPr>
      </p:pic>
      <p:pic>
        <p:nvPicPr>
          <p:cNvPr id="7173" name="Picture 5" descr="C:\Documents and Settings\RachelLoersch\Local Settings\Temporary Internet Files\Content.IE5\TS9BV9TK\MPj031392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58988"/>
            <a:ext cx="270510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 you find 3 states of matter in these pictures?</a:t>
            </a:r>
          </a:p>
        </p:txBody>
      </p:sp>
      <p:pic>
        <p:nvPicPr>
          <p:cNvPr id="8195" name="Picture 8" descr="221-ma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RachelLoersch\Local Settings\Temporary Internet Files\Content.IE5\8NTAKD9W\MCj04281070000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943600"/>
            <a:ext cx="8286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52600" y="60960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Click icon for song link ”Solid, Liquid, Gas”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81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 SHESC  2009</a:t>
            </a:r>
          </a:p>
        </p:txBody>
      </p:sp>
      <p:pic>
        <p:nvPicPr>
          <p:cNvPr id="8199" name="Picture 15" descr="C:\Documents and Settings\RachelLoersch\Local Settings\Temporary Internet Files\Content.IE5\N8ZNJVYJ\MPj0436477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362200"/>
            <a:ext cx="40116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be 10"/>
          <p:cNvSpPr>
            <a:spLocks noChangeArrowheads="1"/>
          </p:cNvSpPr>
          <p:nvPr/>
        </p:nvSpPr>
        <p:spPr bwMode="auto">
          <a:xfrm>
            <a:off x="914400" y="4724400"/>
            <a:ext cx="1524000" cy="914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9219" name="Right Arrow 11"/>
          <p:cNvSpPr>
            <a:spLocks noChangeArrowheads="1"/>
          </p:cNvSpPr>
          <p:nvPr/>
        </p:nvSpPr>
        <p:spPr bwMode="auto">
          <a:xfrm>
            <a:off x="2743200" y="5715000"/>
            <a:ext cx="49530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Increasing temperature</a:t>
            </a:r>
          </a:p>
        </p:txBody>
      </p:sp>
      <p:sp>
        <p:nvSpPr>
          <p:cNvPr id="9220" name="Can 12"/>
          <p:cNvSpPr>
            <a:spLocks noChangeArrowheads="1"/>
          </p:cNvSpPr>
          <p:nvPr/>
        </p:nvSpPr>
        <p:spPr bwMode="auto">
          <a:xfrm>
            <a:off x="3810000" y="3276600"/>
            <a:ext cx="1371600" cy="1066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liquid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6705600" y="2209800"/>
            <a:ext cx="1371600" cy="1066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gas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222" name="Straight Arrow Connector 15"/>
          <p:cNvCxnSpPr>
            <a:cxnSpLocks noChangeShapeType="1"/>
          </p:cNvCxnSpPr>
          <p:nvPr/>
        </p:nvCxnSpPr>
        <p:spPr bwMode="auto">
          <a:xfrm flipV="1">
            <a:off x="2057400" y="3810000"/>
            <a:ext cx="16764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3" name="Straight Arrow Connector 17"/>
          <p:cNvCxnSpPr>
            <a:cxnSpLocks noChangeShapeType="1"/>
          </p:cNvCxnSpPr>
          <p:nvPr/>
        </p:nvCxnSpPr>
        <p:spPr bwMode="auto">
          <a:xfrm flipV="1">
            <a:off x="5105400" y="2667000"/>
            <a:ext cx="14478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5410200" y="3352800"/>
            <a:ext cx="16764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5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2590800" y="4495800"/>
            <a:ext cx="1524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6" name="TextBox 25"/>
          <p:cNvSpPr txBox="1">
            <a:spLocks noChangeArrowheads="1"/>
          </p:cNvSpPr>
          <p:nvPr/>
        </p:nvSpPr>
        <p:spPr bwMode="auto">
          <a:xfrm rot="-1297260">
            <a:off x="1998663" y="383540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melting</a:t>
            </a:r>
          </a:p>
        </p:txBody>
      </p:sp>
      <p:sp>
        <p:nvSpPr>
          <p:cNvPr id="9227" name="TextBox 28"/>
          <p:cNvSpPr txBox="1">
            <a:spLocks noChangeArrowheads="1"/>
          </p:cNvSpPr>
          <p:nvPr/>
        </p:nvSpPr>
        <p:spPr bwMode="auto">
          <a:xfrm rot="-1682871">
            <a:off x="4959350" y="2740025"/>
            <a:ext cx="166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evaporating</a:t>
            </a:r>
          </a:p>
        </p:txBody>
      </p:sp>
      <p:sp>
        <p:nvSpPr>
          <p:cNvPr id="9228" name="TextBox 29"/>
          <p:cNvSpPr txBox="1">
            <a:spLocks noChangeArrowheads="1"/>
          </p:cNvSpPr>
          <p:nvPr/>
        </p:nvSpPr>
        <p:spPr bwMode="auto">
          <a:xfrm rot="-1592856">
            <a:off x="5245100" y="3413125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condensing</a:t>
            </a:r>
          </a:p>
        </p:txBody>
      </p:sp>
      <p:sp>
        <p:nvSpPr>
          <p:cNvPr id="9229" name="TextBox 30"/>
          <p:cNvSpPr txBox="1">
            <a:spLocks noChangeArrowheads="1"/>
          </p:cNvSpPr>
          <p:nvPr/>
        </p:nvSpPr>
        <p:spPr bwMode="auto">
          <a:xfrm rot="-1470965">
            <a:off x="2674938" y="4414838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freezing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Change of state is dependent on temperature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ube 10"/>
          <p:cNvSpPr>
            <a:spLocks noChangeArrowheads="1"/>
          </p:cNvSpPr>
          <p:nvPr/>
        </p:nvSpPr>
        <p:spPr bwMode="auto">
          <a:xfrm>
            <a:off x="990600" y="4876800"/>
            <a:ext cx="1524000" cy="914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10243" name="Right Arrow 11"/>
          <p:cNvSpPr>
            <a:spLocks noChangeArrowheads="1"/>
          </p:cNvSpPr>
          <p:nvPr/>
        </p:nvSpPr>
        <p:spPr bwMode="auto">
          <a:xfrm>
            <a:off x="3048000" y="5334000"/>
            <a:ext cx="5486400" cy="137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Increasing temperature</a:t>
            </a:r>
          </a:p>
        </p:txBody>
      </p:sp>
      <p:sp>
        <p:nvSpPr>
          <p:cNvPr id="10244" name="Can 12"/>
          <p:cNvSpPr>
            <a:spLocks noChangeArrowheads="1"/>
          </p:cNvSpPr>
          <p:nvPr/>
        </p:nvSpPr>
        <p:spPr bwMode="auto">
          <a:xfrm>
            <a:off x="3810000" y="3276600"/>
            <a:ext cx="1371600" cy="1066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liquid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6553200" y="2133600"/>
            <a:ext cx="1371600" cy="1066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gas</a:t>
            </a:r>
          </a:p>
        </p:txBody>
      </p:sp>
      <p:cxnSp>
        <p:nvCxnSpPr>
          <p:cNvPr id="10246" name="Straight Arrow Connector 15"/>
          <p:cNvCxnSpPr>
            <a:cxnSpLocks noChangeShapeType="1"/>
          </p:cNvCxnSpPr>
          <p:nvPr/>
        </p:nvCxnSpPr>
        <p:spPr bwMode="auto">
          <a:xfrm flipV="1">
            <a:off x="2057400" y="3810000"/>
            <a:ext cx="16764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7" name="Straight Arrow Connector 17"/>
          <p:cNvCxnSpPr>
            <a:cxnSpLocks noChangeShapeType="1"/>
          </p:cNvCxnSpPr>
          <p:nvPr/>
        </p:nvCxnSpPr>
        <p:spPr bwMode="auto">
          <a:xfrm flipV="1">
            <a:off x="5105400" y="2667000"/>
            <a:ext cx="14478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8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5410200" y="3352800"/>
            <a:ext cx="16764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9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2590800" y="4495800"/>
            <a:ext cx="1524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50" name="TextBox 25"/>
          <p:cNvSpPr txBox="1">
            <a:spLocks noChangeArrowheads="1"/>
          </p:cNvSpPr>
          <p:nvPr/>
        </p:nvSpPr>
        <p:spPr bwMode="auto">
          <a:xfrm rot="-1297260">
            <a:off x="1998663" y="383540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melting</a:t>
            </a:r>
          </a:p>
        </p:txBody>
      </p:sp>
      <p:sp>
        <p:nvSpPr>
          <p:cNvPr id="10251" name="TextBox 28"/>
          <p:cNvSpPr txBox="1">
            <a:spLocks noChangeArrowheads="1"/>
          </p:cNvSpPr>
          <p:nvPr/>
        </p:nvSpPr>
        <p:spPr bwMode="auto">
          <a:xfrm rot="-1682871">
            <a:off x="4959350" y="2740025"/>
            <a:ext cx="166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evaporating</a:t>
            </a:r>
          </a:p>
        </p:txBody>
      </p:sp>
      <p:sp>
        <p:nvSpPr>
          <p:cNvPr id="10252" name="TextBox 29"/>
          <p:cNvSpPr txBox="1">
            <a:spLocks noChangeArrowheads="1"/>
          </p:cNvSpPr>
          <p:nvPr/>
        </p:nvSpPr>
        <p:spPr bwMode="auto">
          <a:xfrm rot="-1592856">
            <a:off x="5245100" y="3413125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condensing</a:t>
            </a:r>
          </a:p>
        </p:txBody>
      </p:sp>
      <p:sp>
        <p:nvSpPr>
          <p:cNvPr id="10253" name="TextBox 30"/>
          <p:cNvSpPr txBox="1">
            <a:spLocks noChangeArrowheads="1"/>
          </p:cNvSpPr>
          <p:nvPr/>
        </p:nvSpPr>
        <p:spPr bwMode="auto">
          <a:xfrm rot="-1470965">
            <a:off x="2674938" y="4414838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freezing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981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Interactive applet shows how temperature affects molecules      </a:t>
            </a:r>
            <a:r>
              <a:rPr lang="en-US" sz="1200" dirty="0" smtClean="0">
                <a:hlinkClick r:id="rId2"/>
              </a:rPr>
              <a:t>http://www.colorado.edu/physics/2000/bec/temperature.html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 SHESC 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3124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Plasma</a:t>
            </a:r>
          </a:p>
        </p:txBody>
      </p:sp>
      <p:pic>
        <p:nvPicPr>
          <p:cNvPr id="11267" name="Picture 5" descr="http://upload.wikimedia.org/wikipedia/commons/thumb/2/26/Plasma-lamp_2.jpg/300px-Plasma-lam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0"/>
            <a:ext cx="2857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 SHESC  2009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14400" y="5562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Photo from:</a:t>
            </a:r>
          </a:p>
          <a:p>
            <a:r>
              <a:rPr lang="en-US" sz="1200"/>
              <a:t>http://upload.wikimedia.org/wikipedia/commons/thumb/2/26/Plasma-lamp_2.jpg/300px-Plasma-lamp_2.jpg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897</TotalTime>
  <Words>129</Words>
  <Application>Microsoft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Comic Sans MS</vt:lpstr>
      <vt:lpstr>Shimmer</vt:lpstr>
      <vt:lpstr>States of Matter</vt:lpstr>
      <vt:lpstr>Slide 2</vt:lpstr>
      <vt:lpstr>Gas</vt:lpstr>
      <vt:lpstr>Liquid</vt:lpstr>
      <vt:lpstr>Solid</vt:lpstr>
      <vt:lpstr>Can you find 3 states of matter in these pictures?</vt:lpstr>
      <vt:lpstr>Change of state is dependent on temperature</vt:lpstr>
      <vt:lpstr>Interactive applet shows how temperature affects molecules      http://www.colorado.edu/physics/2000/bec/temperature.html</vt:lpstr>
      <vt:lpstr>Plasma</vt:lpstr>
      <vt:lpstr>Slide 10</vt:lpstr>
      <vt:lpstr>Slide 11</vt:lpstr>
    </vt:vector>
  </TitlesOfParts>
  <Company>USD 305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rachel.loersch</dc:creator>
  <cp:lastModifiedBy>Administrator</cp:lastModifiedBy>
  <cp:revision>99</cp:revision>
  <cp:lastPrinted>1601-01-01T00:00:00Z</cp:lastPrinted>
  <dcterms:created xsi:type="dcterms:W3CDTF">2007-08-22T13:51:15Z</dcterms:created>
  <dcterms:modified xsi:type="dcterms:W3CDTF">2009-08-10T20:33:50Z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_MarkAsFinal">
    <vt:bool>true</vt:bool>
  </property>
</Properties>
</file>